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9" r:id="rId4"/>
    <p:sldId id="260" r:id="rId5"/>
    <p:sldId id="265" r:id="rId6"/>
    <p:sldId id="263" r:id="rId7"/>
    <p:sldId id="264" r:id="rId8"/>
    <p:sldId id="261" r:id="rId9"/>
    <p:sldId id="258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AC76CD95-D263-4A5C-87AF-640EE5881FD7}" type="datetimeFigureOut">
              <a:rPr lang="hu-HU" smtClean="0"/>
              <a:t>2025. 04. 07.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44C083B2-D45B-4BF6-9695-4B5CD97B8C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27976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D95-D263-4A5C-87AF-640EE5881FD7}" type="datetimeFigureOut">
              <a:rPr lang="hu-HU" smtClean="0"/>
              <a:t>2025. 04. 07.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83B2-D45B-4BF6-9695-4B5CD97B8C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47026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D95-D263-4A5C-87AF-640EE5881FD7}" type="datetimeFigureOut">
              <a:rPr lang="hu-HU" smtClean="0"/>
              <a:t>2025. 04. 07.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83B2-D45B-4BF6-9695-4B5CD97B8C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20066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D95-D263-4A5C-87AF-640EE5881FD7}" type="datetimeFigureOut">
              <a:rPr lang="hu-HU" smtClean="0"/>
              <a:t>2025. 04. 07.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83B2-D45B-4BF6-9695-4B5CD97B8C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26836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D95-D263-4A5C-87AF-640EE5881FD7}" type="datetimeFigureOut">
              <a:rPr lang="hu-HU" smtClean="0"/>
              <a:t>2025. 04. 07.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83B2-D45B-4BF6-9695-4B5CD97B8C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687892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D95-D263-4A5C-87AF-640EE5881FD7}" type="datetimeFigureOut">
              <a:rPr lang="hu-HU" smtClean="0"/>
              <a:t>2025. 04. 07.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83B2-D45B-4BF6-9695-4B5CD97B8C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53096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D95-D263-4A5C-87AF-640EE5881FD7}" type="datetimeFigureOut">
              <a:rPr lang="hu-HU" smtClean="0"/>
              <a:t>2025. 04. 07.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83B2-D45B-4BF6-9695-4B5CD97B8C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080299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D95-D263-4A5C-87AF-640EE5881FD7}" type="datetimeFigureOut">
              <a:rPr lang="hu-HU" smtClean="0"/>
              <a:t>2025. 04. 07.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83B2-D45B-4BF6-9695-4B5CD97B8CA4}" type="slidenum">
              <a:rPr lang="hu-HU" smtClean="0"/>
              <a:t>‹#›</a:t>
            </a:fld>
            <a:endParaRPr lang="hu-HU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826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D95-D263-4A5C-87AF-640EE5881FD7}" type="datetimeFigureOut">
              <a:rPr lang="hu-HU" smtClean="0"/>
              <a:t>2025. 04. 07.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83B2-D45B-4BF6-9695-4B5CD97B8C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92949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D95-D263-4A5C-87AF-640EE5881FD7}" type="datetimeFigureOut">
              <a:rPr lang="hu-HU" smtClean="0"/>
              <a:t>2025. 04. 07.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83B2-D45B-4BF6-9695-4B5CD97B8C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54690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D95-D263-4A5C-87AF-640EE5881FD7}" type="datetimeFigureOut">
              <a:rPr lang="hu-HU" smtClean="0"/>
              <a:t>2025. 04. 07.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83B2-D45B-4BF6-9695-4B5CD97B8C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7523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D95-D263-4A5C-87AF-640EE5881FD7}" type="datetimeFigureOut">
              <a:rPr lang="hu-HU" smtClean="0"/>
              <a:t>2025. 04. 07.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83B2-D45B-4BF6-9695-4B5CD97B8C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047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D95-D263-4A5C-87AF-640EE5881FD7}" type="datetimeFigureOut">
              <a:rPr lang="hu-HU" smtClean="0"/>
              <a:t>2025. 04. 07.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83B2-D45B-4BF6-9695-4B5CD97B8C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56255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D95-D263-4A5C-87AF-640EE5881FD7}" type="datetimeFigureOut">
              <a:rPr lang="hu-HU" smtClean="0"/>
              <a:t>2025. 04. 07.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83B2-D45B-4BF6-9695-4B5CD97B8C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83028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D95-D263-4A5C-87AF-640EE5881FD7}" type="datetimeFigureOut">
              <a:rPr lang="hu-HU" smtClean="0"/>
              <a:t>2025. 04. 07.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83B2-D45B-4BF6-9695-4B5CD97B8C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32463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D95-D263-4A5C-87AF-640EE5881FD7}" type="datetimeFigureOut">
              <a:rPr lang="hu-HU" smtClean="0"/>
              <a:t>2025. 04. 07.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83B2-D45B-4BF6-9695-4B5CD97B8C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61875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D95-D263-4A5C-87AF-640EE5881FD7}" type="datetimeFigureOut">
              <a:rPr lang="hu-HU" smtClean="0"/>
              <a:t>2025. 04. 07.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83B2-D45B-4BF6-9695-4B5CD97B8C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35882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C76CD95-D263-4A5C-87AF-640EE5881FD7}" type="datetimeFigureOut">
              <a:rPr lang="hu-HU" smtClean="0"/>
              <a:t>2025. 04. 07.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4C083B2-D45B-4BF6-9695-4B5CD97B8C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278312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81C1F99-A9F5-4E82-AD45-BAE2FB594C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8775" y="1964267"/>
            <a:ext cx="9531350" cy="2421464"/>
          </a:xfrm>
        </p:spPr>
        <p:txBody>
          <a:bodyPr>
            <a:normAutofit/>
          </a:bodyPr>
          <a:lstStyle/>
          <a:p>
            <a:r>
              <a:rPr lang="hu-HU" sz="6400" dirty="0" err="1">
                <a:latin typeface="Palatino Linotype" panose="02040502050505030304" pitchFamily="18" charset="0"/>
              </a:rPr>
              <a:t>Pulse</a:t>
            </a:r>
            <a:r>
              <a:rPr lang="hu-HU" sz="6400" dirty="0">
                <a:latin typeface="Palatino Linotype" panose="02040502050505030304" pitchFamily="18" charset="0"/>
              </a:rPr>
              <a:t> Music </a:t>
            </a:r>
            <a:r>
              <a:rPr lang="hu-HU" sz="6400" dirty="0" err="1">
                <a:latin typeface="Palatino Linotype" panose="02040502050505030304" pitchFamily="18" charset="0"/>
              </a:rPr>
              <a:t>Player</a:t>
            </a:r>
            <a:endParaRPr lang="hu-HU" sz="6400" dirty="0">
              <a:latin typeface="Palatino Linotype" panose="02040502050505030304" pitchFamily="18" charset="0"/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4936B1B-27C9-4CA7-A9B0-3C6FF13AC5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>
                <a:latin typeface="Palatino Linotype" panose="02040502050505030304" pitchFamily="18" charset="0"/>
              </a:rPr>
              <a:t>Készítette: haszon Kevin (Jd0LWP)</a:t>
            </a:r>
          </a:p>
        </p:txBody>
      </p:sp>
    </p:spTree>
    <p:extLst>
      <p:ext uri="{BB962C8B-B14F-4D97-AF65-F5344CB8AC3E}">
        <p14:creationId xmlns:p14="http://schemas.microsoft.com/office/powerpoint/2010/main" val="3015352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7B7143-1FF8-488A-9463-59DE084A7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>
                <a:latin typeface="Palatino Linotype" panose="02040502050505030304" pitchFamily="18" charset="0"/>
              </a:rPr>
              <a:t>Köszönöm a figyelmet!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F257987-7D9F-456A-87A7-4AC6890D4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Megjegyzés: </a:t>
            </a:r>
          </a:p>
          <a:p>
            <a:pPr marL="0" indent="0">
              <a:buNone/>
            </a:pPr>
            <a:r>
              <a:rPr lang="hu-HU" dirty="0"/>
              <a:t>A futtatáshoz a telefonunkon legyen mp3 fájl</a:t>
            </a:r>
          </a:p>
          <a:p>
            <a:pPr marL="0" indent="0">
              <a:buNone/>
            </a:pPr>
            <a:r>
              <a:rPr lang="hu-HU" dirty="0"/>
              <a:t>Emulatorban is fel kell tölteni mp3 fájlt (</a:t>
            </a:r>
            <a:r>
              <a:rPr lang="hu-HU" dirty="0" err="1"/>
              <a:t>storage</a:t>
            </a:r>
            <a:r>
              <a:rPr lang="hu-HU" dirty="0"/>
              <a:t>/</a:t>
            </a:r>
            <a:r>
              <a:rPr lang="hu-HU" dirty="0" err="1"/>
              <a:t>self</a:t>
            </a:r>
            <a:r>
              <a:rPr lang="hu-HU" dirty="0"/>
              <a:t>/</a:t>
            </a:r>
            <a:r>
              <a:rPr lang="hu-HU" dirty="0" err="1"/>
              <a:t>primary</a:t>
            </a:r>
            <a:r>
              <a:rPr lang="hu-HU" dirty="0"/>
              <a:t>/Music) és ezt követően még meg kell nyitni egyszer fájlkezelőben a zenét, mert addig nem ismeri fel/találja meg az alkalmazás</a:t>
            </a:r>
          </a:p>
        </p:txBody>
      </p:sp>
    </p:spTree>
    <p:extLst>
      <p:ext uri="{BB962C8B-B14F-4D97-AF65-F5344CB8AC3E}">
        <p14:creationId xmlns:p14="http://schemas.microsoft.com/office/powerpoint/2010/main" val="433775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217C6AA-6445-4B7A-A7C2-DE268556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000" dirty="0" err="1">
                <a:latin typeface="Palatino Linotype" panose="02040502050505030304" pitchFamily="18" charset="0"/>
              </a:rPr>
              <a:t>Célkítűzés</a:t>
            </a:r>
            <a:endParaRPr lang="hu-HU" sz="4000" dirty="0">
              <a:latin typeface="Palatino Linotype" panose="02040502050505030304" pitchFamily="18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AD7FDE4-F2A0-41E4-90A5-3F059A44A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latin typeface="Palatino Linotype" panose="02040502050505030304" pitchFamily="18" charset="0"/>
              </a:rPr>
              <a:t>Bejelentkezés és Regisztráció</a:t>
            </a:r>
          </a:p>
          <a:p>
            <a:r>
              <a:rPr lang="hu-HU" dirty="0" err="1">
                <a:latin typeface="Palatino Linotype" panose="02040502050505030304" pitchFamily="18" charset="0"/>
              </a:rPr>
              <a:t>Zenelejátszási</a:t>
            </a:r>
            <a:r>
              <a:rPr lang="hu-HU" dirty="0">
                <a:latin typeface="Palatino Linotype" panose="02040502050505030304" pitchFamily="18" charset="0"/>
              </a:rPr>
              <a:t> funkciók</a:t>
            </a:r>
          </a:p>
          <a:p>
            <a:pPr lvl="1"/>
            <a:r>
              <a:rPr lang="hu-HU" dirty="0">
                <a:latin typeface="Palatino Linotype" panose="02040502050505030304" pitchFamily="18" charset="0"/>
              </a:rPr>
              <a:t>Play, Stop, </a:t>
            </a:r>
            <a:r>
              <a:rPr lang="hu-HU" dirty="0" err="1">
                <a:latin typeface="Palatino Linotype" panose="02040502050505030304" pitchFamily="18" charset="0"/>
              </a:rPr>
              <a:t>Skip</a:t>
            </a:r>
            <a:r>
              <a:rPr lang="hu-HU" dirty="0">
                <a:latin typeface="Palatino Linotype" panose="02040502050505030304" pitchFamily="18" charset="0"/>
              </a:rPr>
              <a:t>, </a:t>
            </a:r>
            <a:r>
              <a:rPr lang="hu-HU" dirty="0" err="1">
                <a:latin typeface="Palatino Linotype" panose="02040502050505030304" pitchFamily="18" charset="0"/>
              </a:rPr>
              <a:t>Previous</a:t>
            </a:r>
            <a:endParaRPr lang="hu-HU" dirty="0">
              <a:latin typeface="Palatino Linotype" panose="02040502050505030304" pitchFamily="18" charset="0"/>
            </a:endParaRPr>
          </a:p>
          <a:p>
            <a:pPr lvl="1"/>
            <a:r>
              <a:rPr lang="hu-HU" dirty="0" err="1">
                <a:latin typeface="Palatino Linotype" panose="02040502050505030304" pitchFamily="18" charset="0"/>
              </a:rPr>
              <a:t>Loop</a:t>
            </a:r>
            <a:r>
              <a:rPr lang="hu-HU" dirty="0">
                <a:latin typeface="Palatino Linotype" panose="02040502050505030304" pitchFamily="18" charset="0"/>
              </a:rPr>
              <a:t> és </a:t>
            </a:r>
            <a:r>
              <a:rPr lang="hu-HU" dirty="0" err="1">
                <a:latin typeface="Palatino Linotype" panose="02040502050505030304" pitchFamily="18" charset="0"/>
              </a:rPr>
              <a:t>Shuffle</a:t>
            </a:r>
            <a:endParaRPr lang="hu-HU" dirty="0">
              <a:latin typeface="Palatino Linotype" panose="02040502050505030304" pitchFamily="18" charset="0"/>
            </a:endParaRPr>
          </a:p>
          <a:p>
            <a:r>
              <a:rPr lang="hu-HU" dirty="0" err="1">
                <a:latin typeface="Palatino Linotype" panose="02040502050505030304" pitchFamily="18" charset="0"/>
              </a:rPr>
              <a:t>Notification</a:t>
            </a:r>
            <a:r>
              <a:rPr lang="hu-HU" dirty="0">
                <a:latin typeface="Palatino Linotype" panose="02040502050505030304" pitchFamily="18" charset="0"/>
              </a:rPr>
              <a:t> vezérlés</a:t>
            </a:r>
          </a:p>
          <a:p>
            <a:r>
              <a:rPr lang="hu-HU" dirty="0">
                <a:latin typeface="Palatino Linotype" panose="02040502050505030304" pitchFamily="18" charset="0"/>
              </a:rPr>
              <a:t>Design: egyszerű, letisztult, többnyelvű</a:t>
            </a:r>
          </a:p>
          <a:p>
            <a:r>
              <a:rPr lang="hu-HU" dirty="0">
                <a:latin typeface="Palatino Linotype" panose="02040502050505030304" pitchFamily="18" charset="0"/>
              </a:rPr>
              <a:t>Nyelv: Java</a:t>
            </a:r>
          </a:p>
        </p:txBody>
      </p:sp>
    </p:spTree>
    <p:extLst>
      <p:ext uri="{BB962C8B-B14F-4D97-AF65-F5344CB8AC3E}">
        <p14:creationId xmlns:p14="http://schemas.microsoft.com/office/powerpoint/2010/main" val="1778771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BF4143E0-A282-4406-AF1F-AD0501A42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hu-HU" sz="1800" dirty="0">
                <a:latin typeface="Palatino Linotype" panose="02040502050505030304" pitchFamily="18" charset="0"/>
              </a:rPr>
              <a:t>SQL </a:t>
            </a:r>
            <a:r>
              <a:rPr lang="hu-HU" sz="1800" dirty="0" err="1">
                <a:latin typeface="Palatino Linotype" panose="02040502050505030304" pitchFamily="18" charset="0"/>
              </a:rPr>
              <a:t>Lite</a:t>
            </a:r>
            <a:r>
              <a:rPr lang="hu-HU" sz="1800" dirty="0">
                <a:latin typeface="Palatino Linotype" panose="02040502050505030304" pitchFamily="18" charset="0"/>
              </a:rPr>
              <a:t> lokális adatbázis használata az adatok mentésére és kezelésére</a:t>
            </a:r>
          </a:p>
          <a:p>
            <a:pPr lvl="1"/>
            <a:r>
              <a:rPr lang="hu-HU" sz="1800" dirty="0">
                <a:latin typeface="Palatino Linotype" panose="02040502050505030304" pitchFamily="18" charset="0"/>
              </a:rPr>
              <a:t>Regisztráció új felhasználói fiók létrehozásához (alapvető ellenőrzések)</a:t>
            </a:r>
          </a:p>
          <a:p>
            <a:pPr lvl="1"/>
            <a:r>
              <a:rPr lang="hu-HU" sz="1800" dirty="0">
                <a:latin typeface="Palatino Linotype" panose="02040502050505030304" pitchFamily="18" charset="0"/>
              </a:rPr>
              <a:t>Bejelentkezés (alapvető ellenőrzések)</a:t>
            </a:r>
          </a:p>
          <a:p>
            <a:pPr lvl="1"/>
            <a:r>
              <a:rPr lang="hu-HU" sz="1800" dirty="0" err="1">
                <a:latin typeface="Palatino Linotype" panose="02040502050505030304" pitchFamily="18" charset="0"/>
              </a:rPr>
              <a:t>SharedPreferences</a:t>
            </a:r>
            <a:r>
              <a:rPr lang="hu-HU" sz="1800" dirty="0">
                <a:latin typeface="Palatino Linotype" panose="02040502050505030304" pitchFamily="18" charset="0"/>
              </a:rPr>
              <a:t> használata a bejelentkezett felhasználó mentésére (automatikus belépés)</a:t>
            </a: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166355F-7B94-4F0C-B972-3764FDD68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>
                <a:latin typeface="Palatino Linotype" panose="02040502050505030304" pitchFamily="18" charset="0"/>
              </a:rPr>
              <a:t>Bejelentkezés és Regisztráció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9B2277E-395A-4E63-9C45-E4E79B782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134" y="0"/>
            <a:ext cx="3086100" cy="685800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D98AD92E-642B-4EA0-AA4D-04D820952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875" y="0"/>
            <a:ext cx="3086100" cy="685800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7392B968-B8F2-46C2-BCB2-3BA325B4D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928" y="0"/>
            <a:ext cx="3086100" cy="6858000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F6D707B4-AC95-4BE9-BEC3-F491BF5929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5981" y="0"/>
            <a:ext cx="3086100" cy="6858000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E5195827-75E7-4254-A04C-6AE40BD054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187" y="0"/>
            <a:ext cx="3086100" cy="6858000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E4A9A476-A144-438A-B079-1AADEEA9BF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3034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3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D71B527-B2FD-4FD6-9D18-DAC7F9893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>
                <a:latin typeface="Palatino Linotype" panose="02040502050505030304" pitchFamily="18" charset="0"/>
              </a:rPr>
              <a:t>Menüpontok és megjelenés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0A1F7CC-9EAE-4A9E-BEAF-B1A6F881D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>
                <a:latin typeface="Palatino Linotype" panose="02040502050505030304" pitchFamily="18" charset="0"/>
              </a:rPr>
              <a:t>Permission</a:t>
            </a:r>
            <a:r>
              <a:rPr lang="hu-HU" dirty="0">
                <a:latin typeface="Palatino Linotype" panose="02040502050505030304" pitchFamily="18" charset="0"/>
              </a:rPr>
              <a:t> lekérések és kezelése</a:t>
            </a:r>
          </a:p>
          <a:p>
            <a:r>
              <a:rPr lang="hu-HU" dirty="0">
                <a:latin typeface="Palatino Linotype" panose="02040502050505030304" pitchFamily="18" charset="0"/>
              </a:rPr>
              <a:t>2 menüpont (</a:t>
            </a:r>
            <a:r>
              <a:rPr lang="hu-HU" dirty="0" err="1">
                <a:latin typeface="Palatino Linotype" panose="02040502050505030304" pitchFamily="18" charset="0"/>
              </a:rPr>
              <a:t>Menu</a:t>
            </a:r>
            <a:r>
              <a:rPr lang="hu-HU" dirty="0">
                <a:latin typeface="Palatino Linotype" panose="02040502050505030304" pitchFamily="18" charset="0"/>
              </a:rPr>
              <a:t>): </a:t>
            </a:r>
          </a:p>
          <a:p>
            <a:pPr lvl="1"/>
            <a:r>
              <a:rPr lang="hu-HU" sz="1800" dirty="0">
                <a:latin typeface="Palatino Linotype" panose="02040502050505030304" pitchFamily="18" charset="0"/>
              </a:rPr>
              <a:t>Könyvtár (</a:t>
            </a:r>
            <a:r>
              <a:rPr lang="hu-HU" sz="1800" dirty="0" err="1">
                <a:latin typeface="Palatino Linotype" panose="02040502050505030304" pitchFamily="18" charset="0"/>
              </a:rPr>
              <a:t>Fragment</a:t>
            </a:r>
            <a:r>
              <a:rPr lang="hu-HU" sz="1800" dirty="0">
                <a:latin typeface="Palatino Linotype" panose="02040502050505030304" pitchFamily="18" charset="0"/>
              </a:rPr>
              <a:t>) a zenék megtekintéséhez és kiválasztásához</a:t>
            </a:r>
          </a:p>
          <a:p>
            <a:pPr lvl="1"/>
            <a:r>
              <a:rPr lang="hu-HU" sz="1800" dirty="0">
                <a:latin typeface="Palatino Linotype" panose="02040502050505030304" pitchFamily="18" charset="0"/>
              </a:rPr>
              <a:t>Lejátszó (</a:t>
            </a:r>
            <a:r>
              <a:rPr lang="hu-HU" sz="1800" dirty="0" err="1">
                <a:latin typeface="Palatino Linotype" panose="02040502050505030304" pitchFamily="18" charset="0"/>
              </a:rPr>
              <a:t>Fragment</a:t>
            </a:r>
            <a:r>
              <a:rPr lang="hu-HU" sz="1800" dirty="0">
                <a:latin typeface="Palatino Linotype" panose="02040502050505030304" pitchFamily="18" charset="0"/>
              </a:rPr>
              <a:t>) a jelenleg hallgatott zene megtekintése és lejátszási funkciók</a:t>
            </a: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90E392D1-B0AD-46E8-ABE1-86F48B236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649" y="0"/>
            <a:ext cx="7285351" cy="230143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E21C8F77-2250-47D9-994F-848D7B8ED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896" y="0"/>
            <a:ext cx="8817104" cy="5677392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4DB2B58F-6082-45EE-BE35-D35022121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975" y="0"/>
            <a:ext cx="11370025" cy="6172735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37775301-7FD5-4E42-8E5B-2E77EEDAB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509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1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F073209-DF59-4A7F-83D0-40C961DB7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 err="1">
                <a:latin typeface="Palatino Linotype" panose="02040502050505030304" pitchFamily="18" charset="0"/>
              </a:rPr>
              <a:t>LibRary</a:t>
            </a:r>
            <a:r>
              <a:rPr lang="hu-HU" sz="4000" dirty="0">
                <a:latin typeface="Palatino Linotype" panose="02040502050505030304" pitchFamily="18" charset="0"/>
              </a:rPr>
              <a:t> </a:t>
            </a:r>
            <a:r>
              <a:rPr lang="hu-HU" sz="4000" dirty="0" err="1">
                <a:latin typeface="Palatino Linotype" panose="02040502050505030304" pitchFamily="18" charset="0"/>
              </a:rPr>
              <a:t>FragmeNt</a:t>
            </a:r>
            <a:endParaRPr lang="hu-HU" sz="4000" dirty="0">
              <a:latin typeface="Palatino Linotype" panose="02040502050505030304" pitchFamily="18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3F92E69-5ECC-428E-877A-0E4A8BC40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>
                <a:latin typeface="Palatino Linotype" panose="02040502050505030304" pitchFamily="18" charset="0"/>
              </a:rPr>
              <a:t>A telefonon található zenék betöltése és megjelenítése</a:t>
            </a:r>
          </a:p>
          <a:p>
            <a:r>
              <a:rPr lang="hu-HU" dirty="0">
                <a:latin typeface="Palatino Linotype" panose="02040502050505030304" pitchFamily="18" charset="0"/>
              </a:rPr>
              <a:t>Kiválasztott zene lejátszásának elindítása</a:t>
            </a:r>
          </a:p>
          <a:p>
            <a:r>
              <a:rPr lang="hu-HU" dirty="0">
                <a:latin typeface="Palatino Linotype" panose="02040502050505030304" pitchFamily="18" charset="0"/>
              </a:rPr>
              <a:t>Átnavigálás a Playing </a:t>
            </a:r>
            <a:r>
              <a:rPr lang="hu-HU" dirty="0" err="1">
                <a:latin typeface="Palatino Linotype" panose="02040502050505030304" pitchFamily="18" charset="0"/>
              </a:rPr>
              <a:t>Fragment</a:t>
            </a:r>
            <a:r>
              <a:rPr lang="hu-HU" dirty="0">
                <a:latin typeface="Palatino Linotype" panose="02040502050505030304" pitchFamily="18" charset="0"/>
              </a:rPr>
              <a:t>-re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21B47C5-9F7D-4EDE-B7F2-87957A12F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590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6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194CBBD-BCC3-4000-BF69-17D388C97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>
                <a:latin typeface="Palatino Linotype" panose="02040502050505030304" pitchFamily="18" charset="0"/>
              </a:rPr>
              <a:t>Playing </a:t>
            </a:r>
            <a:r>
              <a:rPr lang="hu-HU" sz="4000" dirty="0" err="1">
                <a:latin typeface="Palatino Linotype" panose="02040502050505030304" pitchFamily="18" charset="0"/>
              </a:rPr>
              <a:t>Fragment</a:t>
            </a:r>
            <a:endParaRPr lang="hu-HU" sz="4000" dirty="0">
              <a:latin typeface="Palatino Linotype" panose="02040502050505030304" pitchFamily="18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A9723BF-3975-43F1-B7AD-984208E39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8967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>
                <a:latin typeface="Palatino Linotype" panose="02040502050505030304" pitchFamily="18" charset="0"/>
              </a:rPr>
              <a:t>Felhasználói információk megjelenítése</a:t>
            </a:r>
          </a:p>
          <a:p>
            <a:r>
              <a:rPr lang="hu-HU" dirty="0">
                <a:latin typeface="Palatino Linotype" panose="02040502050505030304" pitchFamily="18" charset="0"/>
              </a:rPr>
              <a:t>Kijelentkezés gomb</a:t>
            </a:r>
          </a:p>
          <a:p>
            <a:r>
              <a:rPr lang="hu-HU" dirty="0">
                <a:latin typeface="Palatino Linotype" panose="02040502050505030304" pitchFamily="18" charset="0"/>
              </a:rPr>
              <a:t>Zene információk megjelenítése</a:t>
            </a:r>
          </a:p>
          <a:p>
            <a:r>
              <a:rPr lang="hu-HU" dirty="0">
                <a:latin typeface="Palatino Linotype" panose="02040502050505030304" pitchFamily="18" charset="0"/>
              </a:rPr>
              <a:t>Alap funkciók</a:t>
            </a:r>
          </a:p>
          <a:p>
            <a:pPr lvl="1"/>
            <a:r>
              <a:rPr lang="hu-HU" dirty="0">
                <a:latin typeface="Palatino Linotype" panose="02040502050505030304" pitchFamily="18" charset="0"/>
              </a:rPr>
              <a:t>Zene elindítása és megállítása</a:t>
            </a:r>
          </a:p>
          <a:p>
            <a:pPr lvl="1"/>
            <a:r>
              <a:rPr lang="hu-HU" dirty="0">
                <a:latin typeface="Palatino Linotype" panose="02040502050505030304" pitchFamily="18" charset="0"/>
              </a:rPr>
              <a:t>Következő/Előző zenére váltás</a:t>
            </a:r>
          </a:p>
          <a:p>
            <a:pPr lvl="1"/>
            <a:r>
              <a:rPr lang="hu-HU" dirty="0">
                <a:latin typeface="Palatino Linotype" panose="02040502050505030304" pitchFamily="18" charset="0"/>
              </a:rPr>
              <a:t>Pörgetés a dalban (</a:t>
            </a:r>
            <a:r>
              <a:rPr lang="hu-HU" dirty="0" err="1">
                <a:latin typeface="Palatino Linotype" panose="02040502050505030304" pitchFamily="18" charset="0"/>
              </a:rPr>
              <a:t>Seekbar</a:t>
            </a:r>
            <a:r>
              <a:rPr lang="hu-HU" dirty="0">
                <a:latin typeface="Palatino Linotype" panose="02040502050505030304" pitchFamily="18" charset="0"/>
              </a:rPr>
              <a:t>)</a:t>
            </a:r>
          </a:p>
          <a:p>
            <a:pPr lvl="1"/>
            <a:r>
              <a:rPr lang="hu-HU" dirty="0" err="1">
                <a:latin typeface="Palatino Linotype" panose="02040502050505030304" pitchFamily="18" charset="0"/>
              </a:rPr>
              <a:t>Shuffle</a:t>
            </a:r>
            <a:endParaRPr lang="hu-HU" dirty="0">
              <a:latin typeface="Palatino Linotype" panose="02040502050505030304" pitchFamily="18" charset="0"/>
            </a:endParaRPr>
          </a:p>
          <a:p>
            <a:pPr lvl="1"/>
            <a:r>
              <a:rPr lang="hu-HU" dirty="0" err="1">
                <a:latin typeface="Palatino Linotype" panose="02040502050505030304" pitchFamily="18" charset="0"/>
              </a:rPr>
              <a:t>Repeat</a:t>
            </a:r>
            <a:endParaRPr lang="hu-HU" dirty="0">
              <a:latin typeface="Palatino Linotype" panose="02040502050505030304" pitchFamily="18" charset="0"/>
            </a:endParaRPr>
          </a:p>
          <a:p>
            <a:pPr lvl="1"/>
            <a:r>
              <a:rPr lang="hu-HU" dirty="0" err="1">
                <a:latin typeface="Palatino Linotype" panose="02040502050505030304" pitchFamily="18" charset="0"/>
              </a:rPr>
              <a:t>Gesturerrel</a:t>
            </a:r>
            <a:r>
              <a:rPr lang="hu-HU" dirty="0">
                <a:latin typeface="Palatino Linotype" panose="02040502050505030304" pitchFamily="18" charset="0"/>
              </a:rPr>
              <a:t> a </a:t>
            </a:r>
            <a:r>
              <a:rPr lang="hu-HU" dirty="0" err="1">
                <a:latin typeface="Palatino Linotype" panose="02040502050505030304" pitchFamily="18" charset="0"/>
              </a:rPr>
              <a:t>kövekező</a:t>
            </a:r>
            <a:r>
              <a:rPr lang="hu-HU" dirty="0">
                <a:latin typeface="Palatino Linotype" panose="02040502050505030304" pitchFamily="18" charset="0"/>
              </a:rPr>
              <a:t> és előző zenére váltás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66FBC963-C524-4ED5-ADA5-3D3F64787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5900" y="0"/>
            <a:ext cx="3086100" cy="6858000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97EE3EFA-425B-445E-BEC8-E28026179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90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5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CFBB5BD-EE5D-4C7B-A3EC-0A6099D39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>
                <a:latin typeface="Palatino Linotype" panose="02040502050505030304" pitchFamily="18" charset="0"/>
              </a:rPr>
              <a:t>Media </a:t>
            </a:r>
            <a:r>
              <a:rPr lang="hu-HU" sz="4000" dirty="0" err="1">
                <a:latin typeface="Palatino Linotype" panose="02040502050505030304" pitchFamily="18" charset="0"/>
              </a:rPr>
              <a:t>Notification</a:t>
            </a:r>
            <a:endParaRPr lang="hu-HU" sz="4000" dirty="0">
              <a:latin typeface="Palatino Linotype" panose="02040502050505030304" pitchFamily="18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464746F-AD03-4F64-80DD-012BA105E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>
                <a:latin typeface="Palatino Linotype" panose="02040502050505030304" pitchFamily="18" charset="0"/>
              </a:rPr>
              <a:t>Zene információk megjelenítése </a:t>
            </a:r>
          </a:p>
          <a:p>
            <a:r>
              <a:rPr lang="hu-HU" dirty="0">
                <a:latin typeface="Palatino Linotype" panose="02040502050505030304" pitchFamily="18" charset="0"/>
              </a:rPr>
              <a:t>Telefonfüggő a megjelenés (</a:t>
            </a:r>
            <a:r>
              <a:rPr lang="hu-HU" dirty="0" err="1">
                <a:latin typeface="Palatino Linotype" panose="02040502050505030304" pitchFamily="18" charset="0"/>
              </a:rPr>
              <a:t>NotificationCompat</a:t>
            </a:r>
            <a:r>
              <a:rPr lang="hu-HU" dirty="0">
                <a:latin typeface="Palatino Linotype" panose="02040502050505030304" pitchFamily="18" charset="0"/>
              </a:rPr>
              <a:t>)</a:t>
            </a:r>
          </a:p>
          <a:p>
            <a:r>
              <a:rPr lang="hu-HU" dirty="0" err="1">
                <a:latin typeface="Palatino Linotype" panose="02040502050505030304" pitchFamily="18" charset="0"/>
              </a:rPr>
              <a:t>Notification</a:t>
            </a:r>
            <a:r>
              <a:rPr lang="hu-HU" dirty="0">
                <a:latin typeface="Palatino Linotype" panose="02040502050505030304" pitchFamily="18" charset="0"/>
              </a:rPr>
              <a:t>-re érintéssel megnyílik az alkalmazás</a:t>
            </a:r>
          </a:p>
          <a:p>
            <a:r>
              <a:rPr lang="hu-HU" dirty="0">
                <a:latin typeface="Palatino Linotype" panose="02040502050505030304" pitchFamily="18" charset="0"/>
              </a:rPr>
              <a:t>Alap funkciók</a:t>
            </a:r>
          </a:p>
          <a:p>
            <a:pPr lvl="1"/>
            <a:r>
              <a:rPr lang="hu-HU" dirty="0">
                <a:latin typeface="Palatino Linotype" panose="02040502050505030304" pitchFamily="18" charset="0"/>
              </a:rPr>
              <a:t>Zene elindítása és megállítása</a:t>
            </a:r>
          </a:p>
          <a:p>
            <a:pPr lvl="1"/>
            <a:r>
              <a:rPr lang="hu-HU" dirty="0">
                <a:latin typeface="Palatino Linotype" panose="02040502050505030304" pitchFamily="18" charset="0"/>
              </a:rPr>
              <a:t>Következő/Előző zenére váltás</a:t>
            </a:r>
          </a:p>
          <a:p>
            <a:pPr lvl="1"/>
            <a:r>
              <a:rPr lang="hu-HU" dirty="0">
                <a:latin typeface="Palatino Linotype" panose="02040502050505030304" pitchFamily="18" charset="0"/>
              </a:rPr>
              <a:t>Pörgetés a dalban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5EC5C9AA-66B3-450C-BB85-CFD934920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5900" y="0"/>
            <a:ext cx="3086100" cy="685800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2393E6E8-84AA-48F5-866A-B7AA06BBE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90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7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53511EE-3583-436D-BBCE-098A08C35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 err="1">
                <a:latin typeface="Palatino Linotype" panose="02040502050505030304" pitchFamily="18" charset="0"/>
              </a:rPr>
              <a:t>MediaPlaybackservice</a:t>
            </a:r>
            <a:endParaRPr lang="hu-HU" sz="4000" dirty="0">
              <a:latin typeface="Palatino Linotype" panose="02040502050505030304" pitchFamily="18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5A49574-A391-4ADF-9F4C-BF3CAD032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latin typeface="Palatino Linotype" panose="02040502050505030304" pitchFamily="18" charset="0"/>
              </a:rPr>
              <a:t>A zenék lejátszásáért, kezelésért felel a háttérben</a:t>
            </a:r>
          </a:p>
          <a:p>
            <a:r>
              <a:rPr lang="hu-HU" dirty="0" err="1">
                <a:latin typeface="Palatino Linotype" panose="02040502050505030304" pitchFamily="18" charset="0"/>
              </a:rPr>
              <a:t>MediaPlayer</a:t>
            </a:r>
            <a:r>
              <a:rPr lang="hu-HU" dirty="0">
                <a:latin typeface="Palatino Linotype" panose="02040502050505030304" pitchFamily="18" charset="0"/>
              </a:rPr>
              <a:t>-t használ a zenék lejátszásához</a:t>
            </a:r>
          </a:p>
          <a:p>
            <a:r>
              <a:rPr lang="hu-HU" dirty="0" err="1">
                <a:latin typeface="Palatino Linotype" panose="02040502050505030304" pitchFamily="18" charset="0"/>
              </a:rPr>
              <a:t>MediaSessionCompat-on</a:t>
            </a:r>
            <a:r>
              <a:rPr lang="hu-HU" dirty="0">
                <a:latin typeface="Palatino Linotype" panose="02040502050505030304" pitchFamily="18" charset="0"/>
              </a:rPr>
              <a:t> keresztül kommunikál a lejátszó </a:t>
            </a:r>
            <a:r>
              <a:rPr lang="hu-HU" dirty="0" err="1">
                <a:latin typeface="Palatino Linotype" panose="02040502050505030304" pitchFamily="18" charset="0"/>
              </a:rPr>
              <a:t>intefacekkel</a:t>
            </a:r>
            <a:endParaRPr lang="hu-HU" dirty="0">
              <a:latin typeface="Palatino Linotype" panose="02040502050505030304" pitchFamily="18" charset="0"/>
            </a:endParaRPr>
          </a:p>
          <a:p>
            <a:r>
              <a:rPr lang="hu-HU" dirty="0">
                <a:latin typeface="Palatino Linotype" panose="02040502050505030304" pitchFamily="18" charset="0"/>
              </a:rPr>
              <a:t>A </a:t>
            </a:r>
            <a:r>
              <a:rPr lang="hu-HU" dirty="0" err="1">
                <a:latin typeface="Palatino Linotype" panose="02040502050505030304" pitchFamily="18" charset="0"/>
              </a:rPr>
              <a:t>PlayingFragment</a:t>
            </a:r>
            <a:r>
              <a:rPr lang="hu-HU" dirty="0">
                <a:latin typeface="Palatino Linotype" panose="02040502050505030304" pitchFamily="18" charset="0"/>
              </a:rPr>
              <a:t> és a </a:t>
            </a:r>
            <a:r>
              <a:rPr lang="hu-HU" dirty="0" err="1">
                <a:latin typeface="Palatino Linotype" panose="02040502050505030304" pitchFamily="18" charset="0"/>
              </a:rPr>
              <a:t>MediaNotificationManager</a:t>
            </a:r>
            <a:r>
              <a:rPr lang="hu-HU" dirty="0">
                <a:latin typeface="Palatino Linotype" panose="02040502050505030304" pitchFamily="18" charset="0"/>
              </a:rPr>
              <a:t> is ezt használja a zenék megjelenítéséhez és kezeléséhez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32F3ED4-484C-4F31-A5D5-9F7A18E6E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513" y="0"/>
            <a:ext cx="6447079" cy="2149026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AF65B2DD-F54A-495F-88CB-22286AF7F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273" y="1012953"/>
            <a:ext cx="6683319" cy="584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2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3D7BD6C-3097-4DB3-BDF8-6AABF980E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>
                <a:latin typeface="Palatino Linotype" panose="02040502050505030304" pitchFamily="18" charset="0"/>
              </a:rPr>
              <a:t>Továbbfejlesztési</a:t>
            </a:r>
            <a:r>
              <a:rPr lang="hu-HU" dirty="0"/>
              <a:t> </a:t>
            </a:r>
            <a:r>
              <a:rPr lang="hu-HU" sz="4000" dirty="0">
                <a:latin typeface="Palatino Linotype" panose="02040502050505030304" pitchFamily="18" charset="0"/>
              </a:rPr>
              <a:t>lehetőségek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2819495-B31F-4DDC-9A01-268F1DF20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>
                <a:latin typeface="Palatino Linotype" panose="02040502050505030304" pitchFamily="18" charset="0"/>
              </a:rPr>
              <a:t>Notification</a:t>
            </a:r>
            <a:r>
              <a:rPr lang="hu-HU" dirty="0">
                <a:latin typeface="Palatino Linotype" panose="02040502050505030304" pitchFamily="18" charset="0"/>
              </a:rPr>
              <a:t> </a:t>
            </a:r>
            <a:r>
              <a:rPr lang="hu-HU" dirty="0" err="1">
                <a:latin typeface="Palatino Linotype" panose="02040502050505030304" pitchFamily="18" charset="0"/>
              </a:rPr>
              <a:t>shuffle</a:t>
            </a:r>
            <a:r>
              <a:rPr lang="hu-HU" dirty="0">
                <a:latin typeface="Palatino Linotype" panose="02040502050505030304" pitchFamily="18" charset="0"/>
              </a:rPr>
              <a:t> és </a:t>
            </a:r>
            <a:r>
              <a:rPr lang="hu-HU" dirty="0" err="1">
                <a:latin typeface="Palatino Linotype" panose="02040502050505030304" pitchFamily="18" charset="0"/>
              </a:rPr>
              <a:t>repeat</a:t>
            </a:r>
            <a:r>
              <a:rPr lang="hu-HU" dirty="0">
                <a:latin typeface="Palatino Linotype" panose="02040502050505030304" pitchFamily="18" charset="0"/>
              </a:rPr>
              <a:t> </a:t>
            </a:r>
            <a:r>
              <a:rPr lang="hu-HU" dirty="0" err="1">
                <a:latin typeface="Palatino Linotype" panose="02040502050505030304" pitchFamily="18" charset="0"/>
              </a:rPr>
              <a:t>bombok</a:t>
            </a:r>
            <a:endParaRPr lang="hu-HU" dirty="0">
              <a:latin typeface="Palatino Linotype" panose="02040502050505030304" pitchFamily="18" charset="0"/>
            </a:endParaRPr>
          </a:p>
          <a:p>
            <a:r>
              <a:rPr lang="hu-HU" dirty="0" err="1">
                <a:latin typeface="Palatino Linotype" panose="02040502050505030304" pitchFamily="18" charset="0"/>
              </a:rPr>
              <a:t>Playlistek</a:t>
            </a:r>
            <a:r>
              <a:rPr lang="hu-HU" dirty="0">
                <a:latin typeface="Palatino Linotype" panose="02040502050505030304" pitchFamily="18" charset="0"/>
              </a:rPr>
              <a:t> létrehozása, kezelése</a:t>
            </a:r>
          </a:p>
          <a:p>
            <a:r>
              <a:rPr lang="hu-HU" dirty="0">
                <a:latin typeface="Palatino Linotype" panose="02040502050505030304" pitchFamily="18" charset="0"/>
              </a:rPr>
              <a:t>Kedvencek kezelése</a:t>
            </a:r>
          </a:p>
          <a:p>
            <a:r>
              <a:rPr lang="hu-HU" dirty="0">
                <a:latin typeface="Palatino Linotype" panose="02040502050505030304" pitchFamily="18" charset="0"/>
              </a:rPr>
              <a:t>Felhőszinkronizáció és online zenehallgatás</a:t>
            </a:r>
          </a:p>
          <a:p>
            <a:r>
              <a:rPr lang="hu-HU" dirty="0">
                <a:latin typeface="Palatino Linotype" panose="02040502050505030304" pitchFamily="18" charset="0"/>
              </a:rPr>
              <a:t>Profil beállítások, profil kép beállítása</a:t>
            </a:r>
          </a:p>
          <a:p>
            <a:r>
              <a:rPr lang="hu-HU" dirty="0">
                <a:latin typeface="Palatino Linotype" panose="02040502050505030304" pitchFamily="18" charset="0"/>
              </a:rPr>
              <a:t>Közös zenehallgatás</a:t>
            </a:r>
          </a:p>
          <a:p>
            <a:r>
              <a:rPr lang="hu-HU" dirty="0" err="1">
                <a:latin typeface="Palatino Linotype" panose="02040502050505030304" pitchFamily="18" charset="0"/>
              </a:rPr>
              <a:t>Equalizer</a:t>
            </a:r>
            <a:r>
              <a:rPr lang="hu-HU" dirty="0">
                <a:latin typeface="Palatino Linotype" panose="02040502050505030304" pitchFamily="18" charset="0"/>
              </a:rPr>
              <a:t> a zene hangjának </a:t>
            </a:r>
            <a:r>
              <a:rPr lang="hu-HU" dirty="0" err="1">
                <a:latin typeface="Palatino Linotype" panose="02040502050505030304" pitchFamily="18" charset="0"/>
              </a:rPr>
              <a:t>testreszabására</a:t>
            </a:r>
            <a:endParaRPr lang="hu-HU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5148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Égi">
  <a:themeElements>
    <a:clrScheme name="Égi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Égi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Égi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TM03457452[[fn=Égi]]</Template>
  <TotalTime>214</TotalTime>
  <Words>305</Words>
  <Application>Microsoft Office PowerPoint</Application>
  <PresentationFormat>Szélesvásznú</PresentationFormat>
  <Paragraphs>60</Paragraphs>
  <Slides>10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Palatino Linotype</vt:lpstr>
      <vt:lpstr>Égi</vt:lpstr>
      <vt:lpstr>Pulse Music Player</vt:lpstr>
      <vt:lpstr>Célkítűzés</vt:lpstr>
      <vt:lpstr>Bejelentkezés és Regisztráció</vt:lpstr>
      <vt:lpstr>Menüpontok és megjelenés</vt:lpstr>
      <vt:lpstr>LibRary FragmeNt</vt:lpstr>
      <vt:lpstr>Playing Fragment</vt:lpstr>
      <vt:lpstr>Media Notification</vt:lpstr>
      <vt:lpstr>MediaPlaybackservice</vt:lpstr>
      <vt:lpstr>Továbbfejlesztési lehetőségek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Pulse Music Player</dc:title>
  <dc:creator>Kevin Haszon</dc:creator>
  <cp:lastModifiedBy>Kevin Haszon</cp:lastModifiedBy>
  <cp:revision>70</cp:revision>
  <dcterms:created xsi:type="dcterms:W3CDTF">2025-04-06T11:27:12Z</dcterms:created>
  <dcterms:modified xsi:type="dcterms:W3CDTF">2025-04-06T22:50:23Z</dcterms:modified>
</cp:coreProperties>
</file>